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slideMasters/slideMaster3.xml" ContentType="application/vnd.openxmlformats-officedocument.presentationml.slideMaster+xml"/>
  <Override PartName="/ppt/theme/theme3.xml" ContentType="application/vnd.openxmlformats-officedocument.theme+xml"/>
  <Override PartName="/ppt/handoutMasters/handoutMaster1.xml" ContentType="application/vnd.openxmlformats-officedocument.presentationml.handoutMaster+xml"/>
  <Override PartName="/ppt/theme/theme4.xml" ContentType="application/vnd.openxmlformats-officedocument.theme+xml"/>
  <Override PartName="/ppt/notesMasters/notesMaster1.xml" ContentType="application/vnd.openxmlformats-officedocument.presentationml.notesMaster+xml"/>
  <Override PartName="/ppt/theme/theme5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Default Extension="mov" ContentType="video/unknown"/>
  <Default Extension="png" ContentType="image/png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732" r:id="rId35"/>
    <p:sldMasterId id="2147483733" r:id="rId37"/>
    <p:sldMasterId id="2147483734" r:id="rId39"/>
  </p:sldMasterIdLst>
  <p:notesMasterIdLst>
    <p:notesMasterId r:id="rId43"/>
  </p:notesMasterIdLst>
  <p:handoutMasterIdLst>
    <p:handoutMasterId r:id="rId41"/>
  </p:handoutMasterIdLst>
  <p:sldIdLst>
    <p:sldId id="257" r:id="rId45"/>
    <p:sldId id="258" r:id="rId46"/>
    <p:sldId id="259" r:id="rId47"/>
    <p:sldId id="260" r:id="rId4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8001" autoAdjust="0"/>
    <p:restoredTop sz="94660"/>
  </p:normalViewPr>
  <p:slideViewPr>
    <p:cSldViewPr snapToGrid="0" snapToObjects="1">
      <p:cViewPr varScale="1">
        <p:scale>
          <a:sx n="88" d="100"/>
          <a:sy n="88" d="100"/>
        </p:scale>
        <p:origin x="96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35" Type="http://schemas.openxmlformats.org/officeDocument/2006/relationships/slideMaster" Target="slideMasters/slideMaster1.xml"></Relationship><Relationship Id="rId36" Type="http://schemas.openxmlformats.org/officeDocument/2006/relationships/theme" Target="theme/theme1.xml"></Relationship><Relationship Id="rId37" Type="http://schemas.openxmlformats.org/officeDocument/2006/relationships/slideMaster" Target="slideMasters/slideMaster2.xml"></Relationship><Relationship Id="rId39" Type="http://schemas.openxmlformats.org/officeDocument/2006/relationships/slideMaster" Target="slideMasters/slideMaster3.xml"></Relationship><Relationship Id="rId41" Type="http://schemas.openxmlformats.org/officeDocument/2006/relationships/handoutMaster" Target="handoutMasters/handoutMaster1.xml"></Relationship><Relationship Id="rId43" Type="http://schemas.openxmlformats.org/officeDocument/2006/relationships/notesMaster" Target="notesMasters/notesMaster1.xml"></Relationship><Relationship Id="rId45" Type="http://schemas.openxmlformats.org/officeDocument/2006/relationships/slide" Target="slides/slide1.xml"></Relationship><Relationship Id="rId46" Type="http://schemas.openxmlformats.org/officeDocument/2006/relationships/slide" Target="slides/slide2.xml"></Relationship><Relationship Id="rId47" Type="http://schemas.openxmlformats.org/officeDocument/2006/relationships/slide" Target="slides/slide3.xml"></Relationship><Relationship Id="rId48" Type="http://schemas.openxmlformats.org/officeDocument/2006/relationships/slide" Target="slides/slide4.xml"></Relationship><Relationship Id="rId49" Type="http://schemas.openxmlformats.org/officeDocument/2006/relationships/viewProps" Target="viewProps.xml"></Relationship><Relationship Id="rId50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4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fImage67062723741.png>
</file>

<file path=ppt/media/fImage7953662388467.png>
</file>

<file path=ppt/media/fImage9914722396334.png>
</file>

<file path=ppt/media/media114097216.MOV>
</file>

<file path=ppt/media/media218799362.MOV>
</file>

<file path=ppt/media/media316999973.MOV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5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2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2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2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2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2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2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3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3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3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ctrTitle"/>
          </p:nvPr>
        </p:nvSpPr>
        <p:spPr>
          <a:xfrm rot="0">
            <a:off x="1524000" y="1122680"/>
            <a:ext cx="9147175" cy="239077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subTitle"/>
          </p:nvPr>
        </p:nvSpPr>
        <p:spPr>
          <a:xfrm rot="0">
            <a:off x="1524000" y="3602355"/>
            <a:ext cx="9147175" cy="165862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부제목 스타일 편집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775" cy="132905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838200" y="1825625"/>
            <a:ext cx="10518775" cy="435483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1850" y="1710055"/>
            <a:ext cx="10518775" cy="285559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31850" y="4589780"/>
            <a:ext cx="10518775" cy="150304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775" cy="132905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838200" y="1825625"/>
            <a:ext cx="5184775" cy="435483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obj"/>
          </p:nvPr>
        </p:nvSpPr>
        <p:spPr>
          <a:xfrm rot="0">
            <a:off x="6172200" y="1825625"/>
            <a:ext cx="5184775" cy="435483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365125"/>
            <a:ext cx="10518775" cy="132905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40105" y="1681480"/>
            <a:ext cx="5160645" cy="82677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4" name="Rect 0"/>
          <p:cNvSpPr txBox="1">
            <a:spLocks/>
          </p:cNvSpPr>
          <p:nvPr>
            <p:ph type="obj"/>
          </p:nvPr>
        </p:nvSpPr>
        <p:spPr>
          <a:xfrm rot="0">
            <a:off x="840105" y="2505075"/>
            <a:ext cx="5160645" cy="368808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Rect 0"/>
          <p:cNvSpPr txBox="1">
            <a:spLocks/>
          </p:cNvSpPr>
          <p:nvPr>
            <p:ph type="body"/>
          </p:nvPr>
        </p:nvSpPr>
        <p:spPr>
          <a:xfrm rot="0">
            <a:off x="6172200" y="1681480"/>
            <a:ext cx="5186680" cy="82677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6" name="Rect 0"/>
          <p:cNvSpPr txBox="1">
            <a:spLocks/>
          </p:cNvSpPr>
          <p:nvPr>
            <p:ph type="obj"/>
          </p:nvPr>
        </p:nvSpPr>
        <p:spPr>
          <a:xfrm rot="0">
            <a:off x="6172200" y="2505075"/>
            <a:ext cx="5186680" cy="368808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7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8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9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775" cy="132905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4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5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3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4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5095" cy="160337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5183505" y="987425"/>
            <a:ext cx="6175375" cy="487680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body"/>
          </p:nvPr>
        </p:nvSpPr>
        <p:spPr>
          <a:xfrm rot="0">
            <a:off x="840105" y="2057400"/>
            <a:ext cx="3935095" cy="381508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5095" cy="160337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pic"/>
          </p:nvPr>
        </p:nvSpPr>
        <p:spPr>
          <a:xfrm rot="0">
            <a:off x="5183505" y="987425"/>
            <a:ext cx="6175375" cy="4876800"/>
          </a:xfrm>
          <a:prstGeom prst="rect"/>
        </p:spPr>
      </p:sp>
      <p:sp>
        <p:nvSpPr>
          <p:cNvPr id="4" name="Rect 0"/>
          <p:cNvSpPr txBox="1">
            <a:spLocks/>
          </p:cNvSpPr>
          <p:nvPr>
            <p:ph type="body"/>
          </p:nvPr>
        </p:nvSpPr>
        <p:spPr>
          <a:xfrm rot="0">
            <a:off x="840105" y="2057400"/>
            <a:ext cx="3935095" cy="381508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775" cy="132905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 orient="vert"/>
          </p:nvPr>
        </p:nvSpPr>
        <p:spPr>
          <a:xfrm rot="0">
            <a:off x="838200" y="1825625"/>
            <a:ext cx="10518775" cy="4354830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 orient="vert"/>
          </p:nvPr>
        </p:nvSpPr>
        <p:spPr>
          <a:xfrm rot="0">
            <a:off x="8724900" y="365125"/>
            <a:ext cx="2632075" cy="5815330"/>
          </a:xfrm>
          <a:prstGeom prst="rect"/>
        </p:spPr>
        <p:txBody>
          <a:bodyPr wrap="square" lIns="91440" tIns="45720" rIns="91440" bIns="45720" vert="eaVert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 orient="vert"/>
          </p:nvPr>
        </p:nvSpPr>
        <p:spPr>
          <a:xfrm rot="0">
            <a:off x="838200" y="365125"/>
            <a:ext cx="7737475" cy="5815330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ctrTitle"/>
          </p:nvPr>
        </p:nvSpPr>
        <p:spPr>
          <a:xfrm rot="0">
            <a:off x="1524000" y="1122680"/>
            <a:ext cx="9147175" cy="239077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subTitle"/>
          </p:nvPr>
        </p:nvSpPr>
        <p:spPr>
          <a:xfrm rot="0">
            <a:off x="1524000" y="3602355"/>
            <a:ext cx="9147175" cy="165862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클릭하여 마스터 부제목 스타일 편집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775" cy="132905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838200" y="1825625"/>
            <a:ext cx="10518775" cy="435483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1850" y="1710055"/>
            <a:ext cx="10518775" cy="285559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31850" y="4589780"/>
            <a:ext cx="10518775" cy="150304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775" cy="132905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838200" y="1825625"/>
            <a:ext cx="5184775" cy="435483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obj"/>
          </p:nvPr>
        </p:nvSpPr>
        <p:spPr>
          <a:xfrm rot="0">
            <a:off x="6172200" y="1825625"/>
            <a:ext cx="5184775" cy="435483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365125"/>
            <a:ext cx="10518775" cy="132905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40105" y="1681480"/>
            <a:ext cx="5160645" cy="82677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/>
          </p:cNvSpPr>
          <p:nvPr>
            <p:ph type="obj"/>
          </p:nvPr>
        </p:nvSpPr>
        <p:spPr>
          <a:xfrm rot="0">
            <a:off x="840105" y="2505075"/>
            <a:ext cx="5160645" cy="368808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/>
          </p:cNvSpPr>
          <p:nvPr>
            <p:ph type="body"/>
          </p:nvPr>
        </p:nvSpPr>
        <p:spPr>
          <a:xfrm rot="0">
            <a:off x="6172200" y="1681480"/>
            <a:ext cx="5186680" cy="82677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6" name="Rect 0"/>
          <p:cNvSpPr txBox="1">
            <a:spLocks/>
          </p:cNvSpPr>
          <p:nvPr>
            <p:ph type="obj"/>
          </p:nvPr>
        </p:nvSpPr>
        <p:spPr>
          <a:xfrm rot="0">
            <a:off x="6172200" y="2505075"/>
            <a:ext cx="5186680" cy="368808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7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8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9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775" cy="132905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4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5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3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4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5095" cy="160337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5183505" y="987425"/>
            <a:ext cx="6175375" cy="487680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body"/>
          </p:nvPr>
        </p:nvSpPr>
        <p:spPr>
          <a:xfrm rot="0">
            <a:off x="840105" y="2057400"/>
            <a:ext cx="3935095" cy="381508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5095" cy="160337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pic"/>
          </p:nvPr>
        </p:nvSpPr>
        <p:spPr>
          <a:xfrm rot="0">
            <a:off x="5183505" y="987425"/>
            <a:ext cx="6175375" cy="4876800"/>
          </a:xfrm>
          <a:prstGeom prst="rect"/>
        </p:spPr>
      </p:sp>
      <p:sp>
        <p:nvSpPr>
          <p:cNvPr id="4" name="Rect 0"/>
          <p:cNvSpPr txBox="1">
            <a:spLocks/>
          </p:cNvSpPr>
          <p:nvPr>
            <p:ph type="body"/>
          </p:nvPr>
        </p:nvSpPr>
        <p:spPr>
          <a:xfrm rot="0">
            <a:off x="840105" y="2057400"/>
            <a:ext cx="3935095" cy="381508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775" cy="132905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 orient="vert"/>
          </p:nvPr>
        </p:nvSpPr>
        <p:spPr>
          <a:xfrm rot="0">
            <a:off x="838200" y="1825625"/>
            <a:ext cx="10518775" cy="4354830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 orient="vert"/>
          </p:nvPr>
        </p:nvSpPr>
        <p:spPr>
          <a:xfrm rot="0">
            <a:off x="8724900" y="365125"/>
            <a:ext cx="2632075" cy="5815330"/>
          </a:xfrm>
          <a:prstGeom prst="rect"/>
        </p:spPr>
        <p:txBody>
          <a:bodyPr wrap="square" lIns="91440" tIns="45720" rIns="91440" bIns="45720" vert="eaVert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 orient="vert"/>
          </p:nvPr>
        </p:nvSpPr>
        <p:spPr>
          <a:xfrm rot="0">
            <a:off x="838200" y="365125"/>
            <a:ext cx="7737475" cy="5815330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2.xml"></Relationship><Relationship Id="rId2" Type="http://schemas.openxmlformats.org/officeDocument/2006/relationships/slideLayout" Target="../slideLayouts/slideLayout13.xml"></Relationship><Relationship Id="rId3" Type="http://schemas.openxmlformats.org/officeDocument/2006/relationships/slideLayout" Target="../slideLayouts/slideLayout14.xml"></Relationship><Relationship Id="rId4" Type="http://schemas.openxmlformats.org/officeDocument/2006/relationships/slideLayout" Target="../slideLayouts/slideLayout15.xml"></Relationship><Relationship Id="rId5" Type="http://schemas.openxmlformats.org/officeDocument/2006/relationships/slideLayout" Target="../slideLayouts/slideLayout16.xml"></Relationship><Relationship Id="rId6" Type="http://schemas.openxmlformats.org/officeDocument/2006/relationships/slideLayout" Target="../slideLayouts/slideLayout17.xml"></Relationship><Relationship Id="rId7" Type="http://schemas.openxmlformats.org/officeDocument/2006/relationships/slideLayout" Target="../slideLayouts/slideLayout18.xml"></Relationship><Relationship Id="rId8" Type="http://schemas.openxmlformats.org/officeDocument/2006/relationships/slideLayout" Target="../slideLayouts/slideLayout19.xml"></Relationship><Relationship Id="rId9" Type="http://schemas.openxmlformats.org/officeDocument/2006/relationships/slideLayout" Target="../slideLayouts/slideLayout20.xml"></Relationship><Relationship Id="rId10" Type="http://schemas.openxmlformats.org/officeDocument/2006/relationships/slideLayout" Target="../slideLayouts/slideLayout21.xml"></Relationship><Relationship Id="rId11" Type="http://schemas.openxmlformats.org/officeDocument/2006/relationships/slideLayout" Target="../slideLayouts/slideLayout22.xml"></Relationship><Relationship Id="rId12" Type="http://schemas.openxmlformats.org/officeDocument/2006/relationships/theme" Target="../theme/theme2.xml"></Relationship></Relationships>
</file>

<file path=ppt/slideMasters/_rels/slideMaster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3.xml"></Relationship><Relationship Id="rId2" Type="http://schemas.openxmlformats.org/officeDocument/2006/relationships/slideLayout" Target="../slideLayouts/slideLayout24.xml"></Relationship><Relationship Id="rId3" Type="http://schemas.openxmlformats.org/officeDocument/2006/relationships/slideLayout" Target="../slideLayouts/slideLayout25.xml"></Relationship><Relationship Id="rId4" Type="http://schemas.openxmlformats.org/officeDocument/2006/relationships/slideLayout" Target="../slideLayouts/slideLayout26.xml"></Relationship><Relationship Id="rId5" Type="http://schemas.openxmlformats.org/officeDocument/2006/relationships/slideLayout" Target="../slideLayouts/slideLayout27.xml"></Relationship><Relationship Id="rId6" Type="http://schemas.openxmlformats.org/officeDocument/2006/relationships/slideLayout" Target="../slideLayouts/slideLayout28.xml"></Relationship><Relationship Id="rId7" Type="http://schemas.openxmlformats.org/officeDocument/2006/relationships/slideLayout" Target="../slideLayouts/slideLayout29.xml"></Relationship><Relationship Id="rId8" Type="http://schemas.openxmlformats.org/officeDocument/2006/relationships/slideLayout" Target="../slideLayouts/slideLayout30.xml"></Relationship><Relationship Id="rId9" Type="http://schemas.openxmlformats.org/officeDocument/2006/relationships/slideLayout" Target="../slideLayouts/slideLayout31.xml"></Relationship><Relationship Id="rId10" Type="http://schemas.openxmlformats.org/officeDocument/2006/relationships/slideLayout" Target="../slideLayouts/slideLayout32.xml"></Relationship><Relationship Id="rId11" Type="http://schemas.openxmlformats.org/officeDocument/2006/relationships/slideLayout" Target="../slideLayouts/slideLayout33.xml"></Relationship><Relationship Id="rId12" Type="http://schemas.openxmlformats.org/officeDocument/2006/relationships/theme" Target="../theme/theme3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775" cy="132905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38200" y="1825625"/>
            <a:ext cx="10518775" cy="435483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marL="0" indent="0" defTabSz="914400" latinLnBrk="1">
        <a:buNone/>
        <a:defRPr lang="ko-KR" smtClean="0" sz="4400" baseline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0"/>
        <a:defRPr lang="ko-KR" smtClean="0" sz="2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0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-69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  <p:timing>
    <p:tnLst>
      <p:par>
        <p:cTn id="1" dur="indefinite" restart="never" nodeType="tmRoot"/>
      </p:par>
    </p:tnLst>
  </p:timing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775" cy="1329055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38200" y="1825625"/>
            <a:ext cx="10518775" cy="435483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63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marL="0" indent="0" defTabSz="914400" latinLnBrk="1">
        <a:buNone/>
        <a:defRPr lang="ko-KR" smtClean="0" sz="4400" baseline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0"/>
        <a:defRPr lang="ko-KR" smtClean="0" sz="2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0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-69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  <p:timing>
    <p:tnLst>
      <p:par>
        <p:cTn id="1" dur="indefinite" restart="never" nodeType="tmRoot"/>
      </p:par>
    </p:tnLst>
  </p:timing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3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4.xml"></Relationship><Relationship Id="rId2" Type="http://schemas.openxmlformats.org/officeDocument/2006/relationships/image" Target="../media/fImage67062723741.png"></Relationship><Relationship Id="rId3" Type="http://schemas.openxmlformats.org/officeDocument/2006/relationships/video" Target="../media/media114097216.MOV"></Relationship><Relationship Id="rId4" Type="http://schemas.microsoft.com/office/2007/relationships/media" Target="../media/media114097216.MOV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4.xml"></Relationship><Relationship Id="rId2" Type="http://schemas.openxmlformats.org/officeDocument/2006/relationships/image" Target="../media/fImage7953662388467.png"></Relationship><Relationship Id="rId3" Type="http://schemas.openxmlformats.org/officeDocument/2006/relationships/video" Target="../media/media218799362.MOV"></Relationship><Relationship Id="rId4" Type="http://schemas.microsoft.com/office/2007/relationships/media" Target="../media/media218799362.MOV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4.xml"></Relationship><Relationship Id="rId2" Type="http://schemas.openxmlformats.org/officeDocument/2006/relationships/image" Target="../media/fImage9914722396334.png"></Relationship><Relationship Id="rId3" Type="http://schemas.openxmlformats.org/officeDocument/2006/relationships/video" Target="../media/media316999973.MOV"></Relationship><Relationship Id="rId4" Type="http://schemas.microsoft.com/office/2007/relationships/media" Target="../media/media316999973.MOV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 0"/>
          <p:cNvSpPr>
            <a:spLocks/>
          </p:cNvSpPr>
          <p:nvPr/>
        </p:nvSpPr>
        <p:spPr>
          <a:xfrm rot="0">
            <a:off x="4493260" y="995680"/>
            <a:ext cx="3242945" cy="3242945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4000">
                <a:solidFill>
                  <a:srgbClr val="E9B7B5"/>
                </a:solidFill>
                <a:latin typeface="맑은 고딕" charset="0"/>
                <a:ea typeface="맑은 고딕" charset="0"/>
              </a:rPr>
              <a:t>IoT시스템 </a:t>
            </a:r>
            <a:endParaRPr lang="ko-KR" altLang="en-US" sz="4000">
              <a:solidFill>
                <a:srgbClr val="E9B7B5"/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r>
              <a:rPr lang="ko-KR" sz="4000">
                <a:solidFill>
                  <a:srgbClr val="FFFFFF">
                    <a:lumMod val="65000"/>
                  </a:srgbClr>
                </a:solidFill>
                <a:latin typeface="맑은 고딕" charset="0"/>
                <a:ea typeface="맑은 고딕" charset="0"/>
              </a:rPr>
              <a:t>9</a:t>
            </a:r>
            <a:r>
              <a:rPr sz="4000">
                <a:solidFill>
                  <a:srgbClr val="FFFFFF">
                    <a:lumMod val="65000"/>
                  </a:srgbClr>
                </a:solidFill>
                <a:latin typeface="맑은 고딕" charset="0"/>
                <a:ea typeface="맑은 고딕" charset="0"/>
              </a:rPr>
              <a:t>주차 과제</a:t>
            </a:r>
            <a:endParaRPr lang="ko-KR" altLang="en-US" sz="4000">
              <a:solidFill>
                <a:srgbClr val="FFFFFF">
                  <a:lumMod val="65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Rect 0"/>
          <p:cNvSpPr>
            <a:spLocks/>
          </p:cNvSpPr>
          <p:nvPr/>
        </p:nvSpPr>
        <p:spPr>
          <a:xfrm rot="0">
            <a:off x="3065145" y="4443095"/>
            <a:ext cx="6727825" cy="1508760"/>
          </a:xfrm>
          <a:prstGeom prst="rect"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40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반 YA 학번: 20202296 </a:t>
            </a:r>
            <a:endParaRPr lang="ko-KR" altLang="en-US" sz="40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r>
              <a:rPr sz="40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이름: 전채린 </a:t>
            </a:r>
            <a:endParaRPr lang="ko-KR" altLang="en-US" sz="40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1200" i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Rect 0"/>
          <p:cNvSpPr txBox="1">
            <a:spLocks/>
          </p:cNvSpPr>
          <p:nvPr>
            <p:ph type="sldNum"/>
          </p:nvPr>
        </p:nvSpPr>
        <p:spPr>
          <a:xfrm rot="0">
            <a:off x="8721725" y="6007100"/>
            <a:ext cx="284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sz="1400" b="1">
                <a:solidFill>
                  <a:srgbClr val="000000"/>
                </a:solidFill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</a:rPr>
              <a:t>1</a:t>
            </a:fld>
            <a:endParaRPr lang="ko-KR" altLang="en-US" sz="1400" b="1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 rot="0">
            <a:off x="409575" y="362585"/>
            <a:ext cx="11376025" cy="6021070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  <a:effectLst>
            <a:outerShdw sx="97000" sy="97000" blurRad="431800" dist="241300" dir="5400000" rotWithShape="0" algn="t">
              <a:srgbClr val="000000">
                <a:alpha val="29411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t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실습1 동영상</a:t>
            </a:r>
            <a:endParaRPr lang="ko-KR" altLang="en-US" sz="28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900">
              <a:solidFill>
                <a:srgbClr val="FFFFFF">
                  <a:lumMod val="75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Rect 0"/>
          <p:cNvSpPr txBox="1">
            <a:spLocks/>
          </p:cNvSpPr>
          <p:nvPr>
            <p:ph type="sldNum"/>
          </p:nvPr>
        </p:nvSpPr>
        <p:spPr>
          <a:xfrm rot="0">
            <a:off x="8721725" y="6007100"/>
            <a:ext cx="284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sz="1400" b="1">
                <a:solidFill>
                  <a:srgbClr val="000000"/>
                </a:solidFill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</a:rPr>
              <a:t>2</a:t>
            </a:fld>
            <a:endParaRPr lang="ko-KR" altLang="en-US" sz="1400" b="1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0" name="IMG_6904" descr="C:/Users/chaer/AppData/Roaming/PolarisOffice/ETemp/13936_9222200/fImage67062723741.png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47090" y="1012825"/>
            <a:ext cx="10480675" cy="499046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 rot="0">
            <a:off x="409575" y="362585"/>
            <a:ext cx="11376025" cy="6021070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  <a:effectLst>
            <a:outerShdw sx="97000" sy="97000" blurRad="431800" dist="241300" dir="5400000" rotWithShape="0" algn="t">
              <a:srgbClr val="000000">
                <a:alpha val="29411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t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실습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2</a:t>
            </a: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 동영상</a:t>
            </a:r>
            <a:endParaRPr lang="ko-KR" altLang="en-US" sz="28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900">
              <a:solidFill>
                <a:srgbClr val="FFFFFF">
                  <a:lumMod val="75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Rect 0"/>
          <p:cNvSpPr txBox="1">
            <a:spLocks/>
          </p:cNvSpPr>
          <p:nvPr>
            <p:ph type="sldNum"/>
          </p:nvPr>
        </p:nvSpPr>
        <p:spPr>
          <a:xfrm rot="0">
            <a:off x="8721725" y="6007100"/>
            <a:ext cx="284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sz="1400" b="1">
                <a:solidFill>
                  <a:srgbClr val="000000"/>
                </a:solidFill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</a:rPr>
              <a:t>3</a:t>
            </a:fld>
            <a:endParaRPr lang="ko-KR" altLang="en-US" sz="1400" b="1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0" name="IMG_6903" descr="C:/Users/chaer/AppData/Roaming/PolarisOffice/ETemp/13936_9222200/fImage7953662388467.png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81685" y="1027430"/>
            <a:ext cx="10605135" cy="496125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 rot="0">
            <a:off x="409575" y="362585"/>
            <a:ext cx="11376025" cy="6021070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  <a:effectLst>
            <a:outerShdw sx="97000" sy="97000" blurRad="431800" dist="241300" dir="5400000" rotWithShape="0" algn="t">
              <a:srgbClr val="000000">
                <a:alpha val="29411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t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실습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3</a:t>
            </a: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 동영상</a:t>
            </a:r>
            <a:endParaRPr lang="ko-KR" altLang="en-US" sz="28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900">
              <a:solidFill>
                <a:srgbClr val="FFFFFF">
                  <a:lumMod val="75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Rect 0"/>
          <p:cNvSpPr txBox="1">
            <a:spLocks/>
          </p:cNvSpPr>
          <p:nvPr>
            <p:ph type="sldNum"/>
          </p:nvPr>
        </p:nvSpPr>
        <p:spPr>
          <a:xfrm rot="0">
            <a:off x="8721725" y="6007100"/>
            <a:ext cx="2847975" cy="368300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sz="1400" b="1">
                <a:solidFill>
                  <a:srgbClr val="000000"/>
                </a:solidFill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</a:rPr>
              <a:t>4</a:t>
            </a:fld>
            <a:endParaRPr lang="ko-KR" altLang="en-US" sz="1400" b="1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0" name="IMG_6898" descr="C:/Users/chaer/AppData/Roaming/PolarisOffice/ETemp/13936_9222200/fImage9914722396334.png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17245" y="1027430"/>
            <a:ext cx="10554970" cy="496125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4</Pages>
  <Paragraphs>1</Paragraphs>
  <Words>1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전채린</dc:creator>
  <cp:lastModifiedBy>전채린</cp:lastModifiedBy>
  <dc:title>PowerPoint 프레젠테이션</dc:title>
  <cp:version>9.102.62.42430</cp:version>
</cp:coreProperties>
</file>

<file path=docProps/thumbnail.jpeg>
</file>